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68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4094" autoAdjust="0"/>
  </p:normalViewPr>
  <p:slideViewPr>
    <p:cSldViewPr showGuides="1">
      <p:cViewPr varScale="1">
        <p:scale>
          <a:sx n="101" d="100"/>
          <a:sy n="101" d="100"/>
        </p:scale>
        <p:origin x="187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052C2D95-B9B5-4250-B33C-8533A0203F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CA9E1A56-DE8E-4A81-B71D-057656021C0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34F8575A-F8C9-40A1-AABD-C03551B29483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DBB15135-1755-4D68-A41E-EA0FED44307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/>
              <a:t>Klicken Sie, um die Formate des Vorlagentextes zu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16390" name="Rectangle 6">
            <a:extLst>
              <a:ext uri="{FF2B5EF4-FFF2-40B4-BE49-F238E27FC236}">
                <a16:creationId xmlns:a16="http://schemas.microsoft.com/office/drawing/2014/main" id="{27934FFF-0161-4A0A-A794-52FDB3ED0AA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6391" name="Rectangle 7">
            <a:extLst>
              <a:ext uri="{FF2B5EF4-FFF2-40B4-BE49-F238E27FC236}">
                <a16:creationId xmlns:a16="http://schemas.microsoft.com/office/drawing/2014/main" id="{64D953D2-A03C-4D2C-BFFF-0E376F9A42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5ABB9F-19C4-47E6-B502-3CCB72C19421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C40587D0-09BD-47F6-B55D-CD313163DC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4680B9E-9886-4C3A-BE60-4D6D9A4E3FEA}" type="slidenum">
              <a:rPr lang="de-AT" altLang="de-DE" sz="1200"/>
              <a:pPr eaLnBrk="1" hangingPunct="1"/>
              <a:t>1</a:t>
            </a:fld>
            <a:endParaRPr lang="de-AT" altLang="de-DE" sz="120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6BAAB12D-0518-4DE9-AC53-F77351931F2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3211ADB4-FA57-4DA7-BE5E-DD189DD161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de-DE" altLang="de-DE">
                <a:latin typeface="Times New Roman" panose="02020603050405020304" pitchFamily="18" charset="0"/>
              </a:rPr>
              <a:t>Ändern Sie das Folienlayout dieser Folie in das Layout „leere Folie“</a:t>
            </a:r>
          </a:p>
          <a:p>
            <a:pPr eaLnBrk="1" hangingPunct="1">
              <a:buFontTx/>
              <a:buChar char="•"/>
            </a:pPr>
            <a:r>
              <a:rPr lang="de-DE" altLang="de-DE">
                <a:latin typeface="Times New Roman" panose="02020603050405020304" pitchFamily="18" charset="0"/>
              </a:rPr>
              <a:t>Fügen Sie im oberen Teil der Folie den Text „Flintstones“ als WordArt ein</a:t>
            </a:r>
          </a:p>
          <a:p>
            <a:pPr eaLnBrk="1" hangingPunct="1">
              <a:buFontTx/>
              <a:buChar char="•"/>
            </a:pPr>
            <a:r>
              <a:rPr lang="de-DE" altLang="de-DE">
                <a:latin typeface="Times New Roman" panose="02020603050405020304" pitchFamily="18" charset="0"/>
              </a:rPr>
              <a:t>Fügen Sie im unteren Teil das Bild Hole_Flintstones.jpg ein</a:t>
            </a:r>
            <a:endParaRPr lang="de-AT" altLang="de-D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62E517B0-FD95-4DED-AA31-70440D65A3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1233045-C83C-4A99-B206-502A1B805EAA}" type="slidenum">
              <a:rPr lang="de-AT" altLang="de-DE" sz="1200"/>
              <a:pPr eaLnBrk="1" hangingPunct="1"/>
              <a:t>4</a:t>
            </a:fld>
            <a:endParaRPr lang="de-AT" altLang="de-DE" sz="1200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B3E51F8E-9EFB-4117-859C-BBFE8C27848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82C5FEA6-4040-43B6-8904-8D038CD4CC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Verändern sie Form und Ausrichtung von Textfeld und Bild so, daß sich der Text links und das Bild rechts befindet.</a:t>
            </a:r>
            <a:endParaRPr lang="de-AT" altLang="de-D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61346DDD-C042-40E0-A644-25BB9AD37A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9EE9143-C6DF-4FC0-928C-6E0B9BDBDF79}" type="slidenum">
              <a:rPr lang="de-AT" altLang="de-DE" sz="1200"/>
              <a:pPr eaLnBrk="1" hangingPunct="1"/>
              <a:t>6</a:t>
            </a:fld>
            <a:endParaRPr lang="de-AT" altLang="de-DE" sz="120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6DF969B5-0917-4AFF-9F67-F5AF9B6955F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DBE308ED-DABF-4B5C-B707-EC0A125D26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Das Bild „Barney und Fred im Auto“ soll automatisch nach 2 Sekunden erscheinen.</a:t>
            </a:r>
          </a:p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Als Eingangseffekt wählen Sie „Text“ und „von links oben“, als Geräusch wählen Sie „Motor“ oder „quietschende Reifen“</a:t>
            </a:r>
          </a:p>
          <a:p>
            <a:pPr eaLnBrk="1" hangingPunct="1"/>
            <a:endParaRPr lang="de-AT" altLang="de-D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126C5BBA-6452-4EAE-9AF4-D6C1170F85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C56880F-B5D1-446B-93AA-F9DF0514E444}" type="slidenum">
              <a:rPr lang="de-AT" altLang="de-DE" sz="1200"/>
              <a:pPr eaLnBrk="1" hangingPunct="1"/>
              <a:t>11</a:t>
            </a:fld>
            <a:endParaRPr lang="de-AT" altLang="de-DE" sz="12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350DE28C-928F-4CD8-8F5B-7DD706FDEDB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09C79CAB-366D-4A21-BF5E-CFB79C1904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Ändern Sie das Folienlayout auf „Zweispaltiger Text“</a:t>
            </a:r>
          </a:p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Kopieren Sie den Text „...und der Rüsselstaubsauger“ in die zweite Spalte</a:t>
            </a:r>
          </a:p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Ordnen Sie in der ersten Spalte Bild und Text so an, daß das Bild oben und der Text darunter steht </a:t>
            </a:r>
          </a:p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Das Bild „Rüsselstaubsauger“ soll beim Erscheinen rotieren</a:t>
            </a:r>
            <a:endParaRPr lang="de-AT" altLang="de-D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4A124AB3-0CBD-4A60-887D-ABB3B0D7AE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de-AT" altLang="de-DE" noProof="0"/>
              <a:t>Titelmasterformat durch Klicken bearbeiten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673FBF8D-A4AE-49FB-9974-8B4BD29DD2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de-AT" altLang="de-DE" noProof="0"/>
              <a:t>Formatvorlage des Untertitelmasters durch Klicken bearbeiten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CEA3629-F3A7-45B0-8574-FBB90CA7B0A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CE7733A-0095-443F-AF60-4DD79CBEB1A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defRPr sz="1400" smtClean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379371E-6D17-4A1F-B1EA-3B3AFC10786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5F92459-2EB2-413C-879E-0EF766D913FE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0B4C64-F49D-4A3D-8B9C-D940F3F481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2509B1-E3F2-4318-9DD4-80460F5134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E0964B-4EFD-4B6A-B1C8-52923C5AB7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C506B-EAD8-4CA6-812F-2F460697424E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688993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5BABF8D-F70C-406C-81EC-93309AB86F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937BF16-CD4C-4870-8944-1A15BA48CB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A4D6101-FB3F-4E2A-B43A-57E8E485A5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D51C52-51B5-4B1B-B580-2C8CD1579D4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155029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4B1F73F-3299-4789-A508-F5E5CA8039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0FE6C1F-41D1-4482-A1BD-40180D8F0F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6705E29-B889-4942-9AF3-5C3EA45657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B85C84-0AF2-4C55-A24B-0E436C3A958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446323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47A2E50-EA66-4112-803A-D86F340C0C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5E2AC5F-B8F8-4E52-8FD4-A49EABF7C5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D4F9B5A-5C70-4A88-AD90-2261D3D9DB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C878B8-C4C7-441E-B70A-F46005A09CD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6361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602D78F-147D-41F9-8700-541A6C5A649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673DDEA-0F5B-447F-A4D2-8500BD3177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1962F1D-3342-464F-B392-5CCC6F3D95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A38CF9-CAE1-4D27-A07B-430A4E56F3EE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367940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4FA9650-C578-45BE-A476-329AAD5494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307058E-8A7B-43D9-87CC-93B625B9CF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15F4EAB-1E11-4B34-8CF9-463CCCC190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D6E2A5-EA25-4A85-A3D6-2B7E721121D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126678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B5E155-BD3B-47B8-905A-621D2499E6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B8AEAC-2BE3-44D7-B0B3-54D397431B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576DE3-7DEF-4449-BBC1-48DFF3D236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0A591A-09A8-4FA6-9BAE-F068DA2B96C6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54455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0825013-FDB2-4522-B849-E10457F895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69F049F-D3B9-429E-9671-625A681901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C1BE66C-0109-4CDA-999B-B96891F2BC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824D8F-7554-425C-A48D-13C29F921D7A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787154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DE8C90A-3751-4F53-824B-C72279821F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CD17F58-3251-4B20-8856-B7262C2B36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C40E76A-D222-4111-9468-81FB0B9F1B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C89D7-DC51-4F25-82A3-F9F0D398A1A6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243040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07C3D19-83BE-4DA5-A216-2A92EBE01F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CBABA9A-C9CE-4097-B6EB-ED87433D2B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EB37E5C-05CD-42DB-8C9A-381C074BBD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EBC6D9-0D52-44C0-AC7F-E96ECEB15A2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352133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321074-F2A7-4684-ACF7-0A4A7F34A5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DEDB67-9FF3-4E4A-9239-4B601E50D3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61ADC2-8EA5-45EC-ABA4-31F3C51C7B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618847-3FCC-4436-ABE1-A2A6E228DBD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290725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E540A58-317E-4716-BDF9-A1B7EB3972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Klicken Sie, um das Titelformat zu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88F9598-505F-4275-B8DB-CC5C8C6535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Klicken Sie, um die Formate des Vorlagentextes zu bearbeiten</a:t>
            </a:r>
          </a:p>
          <a:p>
            <a:pPr lvl="1"/>
            <a:r>
              <a:rPr lang="de-AT" altLang="de-DE"/>
              <a:t>Zweite Ebene</a:t>
            </a:r>
          </a:p>
          <a:p>
            <a:pPr lvl="2"/>
            <a:r>
              <a:rPr lang="de-AT" altLang="de-DE"/>
              <a:t>Dritte Ebene</a:t>
            </a:r>
          </a:p>
          <a:p>
            <a:pPr lvl="3"/>
            <a:r>
              <a:rPr lang="de-AT" altLang="de-DE"/>
              <a:t>Vierte Ebene</a:t>
            </a:r>
          </a:p>
          <a:p>
            <a:pPr lvl="4"/>
            <a:r>
              <a:rPr lang="de-AT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46698D5-6591-4E7F-BDC6-F701493294D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D48A572-0697-428D-90BA-37C11C2E573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6643FC4-E0FE-4FFB-8CAD-07F2871633C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756A1A-8CE0-4D96-9910-C442EEB979D2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>
            <a:extLst>
              <a:ext uri="{FF2B5EF4-FFF2-40B4-BE49-F238E27FC236}">
                <a16:creationId xmlns:a16="http://schemas.microsoft.com/office/drawing/2014/main" id="{D64752D4-C4BF-46DA-85A7-5B29C1550B3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de-DE" altLang="de-DE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DE834CEF-13B7-4B97-BF97-99CD2450385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de-DE" altLang="de-DE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31E25D83-087E-454B-BC6E-85EC23EEBA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BamBam</a:t>
            </a:r>
            <a:endParaRPr lang="de-AT" altLang="de-DE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9A49469C-7A78-4788-AD95-51214CF453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6400800" cy="28194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DE" altLang="de-DE"/>
              <a:t>Im Herbst 1963 finden sie auf ihrer Türschwelle den bärenstarken Bamm-Bamm mit der Keule</a:t>
            </a:r>
            <a:endParaRPr lang="de-AT" altLang="de-DE"/>
          </a:p>
        </p:txBody>
      </p:sp>
      <p:pic>
        <p:nvPicPr>
          <p:cNvPr id="9220" name="Picture 4" descr="D:\Kurs 4015\Präsentationen\Flintstones\Bambam_und_Dino.jpg">
            <a:extLst>
              <a:ext uri="{FF2B5EF4-FFF2-40B4-BE49-F238E27FC236}">
                <a16:creationId xmlns:a16="http://schemas.microsoft.com/office/drawing/2014/main" id="{466C3D1E-85CD-4CE0-87A5-367173055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438400"/>
            <a:ext cx="2286000" cy="296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D:\Kurs 4015\Präsentationen\Flintstones\Barney_mit_Bambam.jpg">
            <a:extLst>
              <a:ext uri="{FF2B5EF4-FFF2-40B4-BE49-F238E27FC236}">
                <a16:creationId xmlns:a16="http://schemas.microsoft.com/office/drawing/2014/main" id="{E56B1767-F75D-4616-8EBD-2D4FD11ED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429000"/>
            <a:ext cx="2286000" cy="28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FB0DBEEE-5D24-4675-9CCF-AE32BA9450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Nicht zu vergessen...</a:t>
            </a:r>
            <a:endParaRPr lang="de-AT" altLang="de-DE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B7FC81B1-2645-40CB-ABC1-BF781B3BEA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de-DE" altLang="de-DE"/>
              <a:t>...Lowen</a:t>
            </a:r>
            <a:endParaRPr lang="de-AT" altLang="de-DE"/>
          </a:p>
          <a:p>
            <a:pPr marL="0" indent="0" eaLnBrk="1" hangingPunct="1">
              <a:buFontTx/>
              <a:buNone/>
            </a:pPr>
            <a:r>
              <a:rPr lang="de-DE" altLang="de-DE"/>
              <a:t>...und der Rüsselstaubsauger</a:t>
            </a:r>
          </a:p>
        </p:txBody>
      </p:sp>
      <p:pic>
        <p:nvPicPr>
          <p:cNvPr id="10244" name="Picture 5" descr="D:\Kurs 4015\Präsentationen\Flintstones\Russelstaubsauger.jpg">
            <a:extLst>
              <a:ext uri="{FF2B5EF4-FFF2-40B4-BE49-F238E27FC236}">
                <a16:creationId xmlns:a16="http://schemas.microsoft.com/office/drawing/2014/main" id="{DCFE2CD2-4922-4DC4-B9DB-374CF4EF0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91000"/>
            <a:ext cx="2286000" cy="149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D:\Kurs 4015\Präsentationen\Flintstones\Pebbles_mit_Lowen.jpg">
            <a:extLst>
              <a:ext uri="{FF2B5EF4-FFF2-40B4-BE49-F238E27FC236}">
                <a16:creationId xmlns:a16="http://schemas.microsoft.com/office/drawing/2014/main" id="{F6F3E47E-3EE1-41DD-9A85-660EF4802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352800"/>
            <a:ext cx="2286000" cy="264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124001E2-19F8-44F3-AD1B-315AAD4AEE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Inhalt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792CB4F-8105-4573-81B1-850E2B0F42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altLang="de-DE" sz="2000"/>
              <a:t>Fred</a:t>
            </a:r>
          </a:p>
          <a:p>
            <a:r>
              <a:rPr lang="de-DE" altLang="de-DE" sz="2000"/>
              <a:t>Barney</a:t>
            </a:r>
          </a:p>
          <a:p>
            <a:r>
              <a:rPr lang="de-DE" altLang="de-DE" sz="2000"/>
              <a:t>Beide Männer...</a:t>
            </a:r>
          </a:p>
          <a:p>
            <a:r>
              <a:rPr lang="de-DE" altLang="de-DE" sz="2000"/>
              <a:t>Fred und Wilma</a:t>
            </a:r>
          </a:p>
          <a:p>
            <a:r>
              <a:rPr lang="de-DE" altLang="de-DE" sz="2000"/>
              <a:t>Pebbles und Dino</a:t>
            </a:r>
          </a:p>
          <a:p>
            <a:r>
              <a:rPr lang="de-DE" altLang="de-DE" sz="2000"/>
              <a:t>Betty und Barney</a:t>
            </a:r>
          </a:p>
          <a:p>
            <a:r>
              <a:rPr lang="de-DE" altLang="de-DE" sz="2000"/>
              <a:t>BamBam</a:t>
            </a:r>
          </a:p>
          <a:p>
            <a:r>
              <a:rPr lang="de-DE" altLang="de-DE" sz="2000"/>
              <a:t>Pebbles und BamBam</a:t>
            </a:r>
            <a:endParaRPr lang="de-AT" altLang="de-DE" sz="2000"/>
          </a:p>
          <a:p>
            <a:r>
              <a:rPr lang="de-DE" altLang="de-DE" sz="2000"/>
              <a:t>Lowen und Rüsselstaubsauger</a:t>
            </a:r>
          </a:p>
          <a:p>
            <a:r>
              <a:rPr lang="de-DE" altLang="de-DE" sz="2000"/>
              <a:t>Überblick</a:t>
            </a:r>
          </a:p>
          <a:p>
            <a:r>
              <a:rPr lang="en-GB" altLang="de-DE" sz="2000"/>
              <a:t>Flintstones-Song</a:t>
            </a:r>
            <a:endParaRPr lang="de-AT" altLang="de-DE" sz="20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D633F929-5F22-4B74-A0B9-ECCB4AC3C7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de-D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Flintstones...</a:t>
            </a:r>
            <a:br>
              <a:rPr lang="de-DE" altLang="de-D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altLang="de-DE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9131FDD-AAEA-49E0-8C8A-F35FED0E89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41910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  <a:t>...meet the Flintstones</a:t>
            </a:r>
            <a:b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  <a:t>they're a modern stone age family</a:t>
            </a:r>
            <a:b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  <a:t>From the town of bedrock</a:t>
            </a:r>
            <a:b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  <a:t>they're a page right out of history.</a:t>
            </a:r>
            <a:b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  <a:t>Let's ride with the family down the street</a:t>
            </a:r>
            <a:b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  <a:t>through the courtesy of Fred's two feet</a:t>
            </a:r>
            <a:b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  <a:t>When you're with the Flintstones</a:t>
            </a:r>
            <a:b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  <a:t>have a yabba dabba doo time</a:t>
            </a:r>
            <a:b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  <a:t>a dabba doo time</a:t>
            </a:r>
            <a:b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cs typeface="Times New Roman" panose="02020603050405020304" pitchFamily="18" charset="0"/>
              </a:rPr>
              <a:t>We'll have a great old time.</a:t>
            </a:r>
            <a:endParaRPr lang="de-AT" altLang="de-DE" sz="20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eaLnBrk="1" hangingPunct="1"/>
            <a:endParaRPr lang="de-AT" altLang="de-DE" sz="2000"/>
          </a:p>
        </p:txBody>
      </p:sp>
      <p:pic>
        <p:nvPicPr>
          <p:cNvPr id="11268" name="Picture 4" descr="D:\Kurs 4015\Präsentationen\Flintstones\Dino_singend.jpg">
            <a:extLst>
              <a:ext uri="{FF2B5EF4-FFF2-40B4-BE49-F238E27FC236}">
                <a16:creationId xmlns:a16="http://schemas.microsoft.com/office/drawing/2014/main" id="{2404ABAD-FC57-417A-989A-1D30FBB405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362200"/>
            <a:ext cx="22860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705A904B-D573-4060-BCD4-5F762E6480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Fred</a:t>
            </a:r>
            <a:endParaRPr lang="de-AT" altLang="de-DE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56CE4436-7F03-4DA8-9848-97D4C88544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848600" cy="4038600"/>
          </a:xfrm>
        </p:spPr>
        <p:txBody>
          <a:bodyPr/>
          <a:lstStyle/>
          <a:p>
            <a:pPr marL="0" indent="30163" eaLnBrk="1" hangingPunct="1">
              <a:buFontTx/>
              <a:buNone/>
            </a:pPr>
            <a:r>
              <a:rPr lang="de-DE" altLang="de-DE"/>
              <a:t>Der ungestüme Fred ist der klassische Verlierer, der sich nie gegen seine Frau Wilma durchsetzen kann...</a:t>
            </a:r>
          </a:p>
        </p:txBody>
      </p:sp>
      <p:pic>
        <p:nvPicPr>
          <p:cNvPr id="3076" name="Picture 4" descr="D:\Kurs 4015\Präsentationen\Flintstones\Fred_mit_Matschbirne.jpg">
            <a:extLst>
              <a:ext uri="{FF2B5EF4-FFF2-40B4-BE49-F238E27FC236}">
                <a16:creationId xmlns:a16="http://schemas.microsoft.com/office/drawing/2014/main" id="{5106EBB9-183C-4F6F-BA68-9D27AEDB5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590800"/>
            <a:ext cx="2890838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8BBFD0B1-2F3B-41DE-A72F-9F3E8FA94E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Barney</a:t>
            </a:r>
            <a:endParaRPr lang="de-AT" altLang="de-DE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F596391D-9906-4BD5-9EDD-1468CAB23E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343400" y="1981200"/>
            <a:ext cx="4114800" cy="4114800"/>
          </a:xfrm>
        </p:spPr>
        <p:txBody>
          <a:bodyPr/>
          <a:lstStyle/>
          <a:p>
            <a:pPr marL="0" indent="30163" eaLnBrk="1" hangingPunct="1">
              <a:buFontTx/>
              <a:buNone/>
            </a:pPr>
            <a:r>
              <a:rPr lang="de-DE" altLang="de-DE"/>
              <a:t>...während sein bester Freund Barney Geröllheimer (Barney Rubble), der auf den ersten Blick etwas minderbemittelt wirkt, immer wieder als Glückspilz erweist.</a:t>
            </a:r>
            <a:endParaRPr lang="de-AT" altLang="de-DE"/>
          </a:p>
        </p:txBody>
      </p:sp>
      <p:pic>
        <p:nvPicPr>
          <p:cNvPr id="4100" name="Picture 4" descr="D:\Kurs 4015\Präsentationen\Flintstones\Barney_3.jpg">
            <a:extLst>
              <a:ext uri="{FF2B5EF4-FFF2-40B4-BE49-F238E27FC236}">
                <a16:creationId xmlns:a16="http://schemas.microsoft.com/office/drawing/2014/main" id="{61930D18-8A3C-4034-B26B-AAA0E5CD66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95600"/>
            <a:ext cx="2286000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956289D-FB9F-4B21-A84F-41000C7F32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Beide Männer...</a:t>
            </a:r>
            <a:endParaRPr lang="de-AT" altLang="de-DE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FAF6A6D-151A-4E00-9666-48C6E605A1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27088" y="4221163"/>
            <a:ext cx="3810000" cy="1752600"/>
          </a:xfrm>
        </p:spPr>
        <p:txBody>
          <a:bodyPr/>
          <a:lstStyle/>
          <a:p>
            <a:pPr marL="285750" indent="-285750" eaLnBrk="1" hangingPunct="1">
              <a:buFontTx/>
              <a:buNone/>
            </a:pPr>
            <a:r>
              <a:rPr lang="de-DE" altLang="de-DE" sz="2800"/>
              <a:t>...arbeiten im Steinbruch von Mr.Schiefer (Mr.GeorgeSlate)</a:t>
            </a:r>
            <a:endParaRPr lang="de-AT" altLang="de-DE" sz="2800"/>
          </a:p>
        </p:txBody>
      </p:sp>
      <p:pic>
        <p:nvPicPr>
          <p:cNvPr id="5124" name="Picture 4" descr="D:\Kurs 4015\Präsentationen\Flintstones\Barney_und_Fred_im_Auto.jpg">
            <a:extLst>
              <a:ext uri="{FF2B5EF4-FFF2-40B4-BE49-F238E27FC236}">
                <a16:creationId xmlns:a16="http://schemas.microsoft.com/office/drawing/2014/main" id="{2CE8D81E-B73B-43BF-9A95-CCD89A3D9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14800"/>
            <a:ext cx="2286000" cy="204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CD3D97C0-3B70-45CA-B298-C3C30E6C09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Fred und Wilma</a:t>
            </a:r>
            <a:endParaRPr lang="de-AT" altLang="de-DE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B7DFDD37-0FC4-411E-A7FD-E8667C6102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356100" y="4868863"/>
            <a:ext cx="4114800" cy="12192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DE" altLang="de-DE" sz="2800"/>
              <a:t>Vervollständigt wird die Familie Feuerstein...</a:t>
            </a:r>
            <a:endParaRPr lang="de-AT" altLang="de-DE" sz="2800"/>
          </a:p>
        </p:txBody>
      </p:sp>
      <p:pic>
        <p:nvPicPr>
          <p:cNvPr id="6148" name="Picture 4" descr="D:\Kurs 4015\Präsentationen\Flintstones\Fred_and_Wilma_kussend.jpg">
            <a:extLst>
              <a:ext uri="{FF2B5EF4-FFF2-40B4-BE49-F238E27FC236}">
                <a16:creationId xmlns:a16="http://schemas.microsoft.com/office/drawing/2014/main" id="{295255BB-D4E2-4323-A669-1E62D74428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275907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67E63A37-A702-4D79-B3A8-2F76F64A0D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Pebbles und Dino</a:t>
            </a:r>
            <a:endParaRPr lang="de-AT" altLang="de-DE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E27C9B06-7E3F-437D-8416-C3E3AC2507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0" y="1981200"/>
            <a:ext cx="3886200" cy="4114800"/>
          </a:xfrm>
        </p:spPr>
        <p:txBody>
          <a:bodyPr/>
          <a:lstStyle/>
          <a:p>
            <a:pPr eaLnBrk="1" hangingPunct="1"/>
            <a:r>
              <a:rPr lang="de-DE" altLang="de-DE"/>
              <a:t>Durch die Tochter Pebbles, die im Februar 1963 das Licht der Urzeitwelt erblickt...</a:t>
            </a:r>
          </a:p>
          <a:p>
            <a:pPr lvl="1" eaLnBrk="1" hangingPunct="1"/>
            <a:r>
              <a:rPr lang="de-DE" altLang="de-DE"/>
              <a:t>...und den Haushund Dino</a:t>
            </a:r>
            <a:endParaRPr lang="de-AT" altLang="de-DE"/>
          </a:p>
        </p:txBody>
      </p:sp>
      <p:pic>
        <p:nvPicPr>
          <p:cNvPr id="7172" name="Picture 4" descr="D:\Kurs 4015\Präsentationen\Flintstones\Dino_und_Pebbles_im_Rahmen.jpg">
            <a:extLst>
              <a:ext uri="{FF2B5EF4-FFF2-40B4-BE49-F238E27FC236}">
                <a16:creationId xmlns:a16="http://schemas.microsoft.com/office/drawing/2014/main" id="{E2B5A9EC-6F69-4C7E-BBC5-874FF509F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667000"/>
            <a:ext cx="2903538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9DE4CCA-0507-4F74-9841-09FF0244B1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Betty und Barney</a:t>
            </a:r>
            <a:endParaRPr lang="de-AT" altLang="de-DE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684A212D-081A-4214-9153-77E576573C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895600" y="5257800"/>
            <a:ext cx="5867400" cy="12954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DE" altLang="de-DE"/>
              <a:t>Auch Barney und seine Frau Betty bleiben nicht lange kinderlos...</a:t>
            </a:r>
            <a:endParaRPr lang="de-AT" altLang="de-DE"/>
          </a:p>
        </p:txBody>
      </p:sp>
      <p:pic>
        <p:nvPicPr>
          <p:cNvPr id="8196" name="Picture 4" descr="Betty_and_Barney_1">
            <a:extLst>
              <a:ext uri="{FF2B5EF4-FFF2-40B4-BE49-F238E27FC236}">
                <a16:creationId xmlns:a16="http://schemas.microsoft.com/office/drawing/2014/main" id="{C621D5F4-67AE-4384-BCA3-3B33BC886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14600"/>
            <a:ext cx="22860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</Words>
  <Application>Microsoft Office PowerPoint</Application>
  <PresentationFormat>Bildschirmpräsentation (4:3)</PresentationFormat>
  <Paragraphs>46</Paragraphs>
  <Slides>11</Slides>
  <Notes>4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4" baseType="lpstr">
      <vt:lpstr>Times New Roman</vt:lpstr>
      <vt:lpstr>Arial</vt:lpstr>
      <vt:lpstr>Standarddesign</vt:lpstr>
      <vt:lpstr>PowerPoint-Präsentation</vt:lpstr>
      <vt:lpstr>Inhalt</vt:lpstr>
      <vt:lpstr>Flintstones... </vt:lpstr>
      <vt:lpstr>Fred</vt:lpstr>
      <vt:lpstr>Barney</vt:lpstr>
      <vt:lpstr>Beide Männer...</vt:lpstr>
      <vt:lpstr>Fred und Wilma</vt:lpstr>
      <vt:lpstr>Pebbles und Dino</vt:lpstr>
      <vt:lpstr>Betty und Barney</vt:lpstr>
      <vt:lpstr>BamBam</vt:lpstr>
      <vt:lpstr>Nicht zu vergessen...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Oliver Mochmann</dc:creator>
  <cp:lastModifiedBy>RKlingenberg</cp:lastModifiedBy>
  <cp:revision>13</cp:revision>
  <dcterms:created xsi:type="dcterms:W3CDTF">2003-06-11T21:53:55Z</dcterms:created>
  <dcterms:modified xsi:type="dcterms:W3CDTF">2017-12-10T14:20:12Z</dcterms:modified>
</cp:coreProperties>
</file>